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31" r:id="rId8"/>
    <p:sldId id="2632" r:id="rId9"/>
    <p:sldId id="261" r:id="rId10"/>
    <p:sldId id="2633" r:id="rId11"/>
    <p:sldId id="262" r:id="rId12"/>
    <p:sldId id="2634" r:id="rId13"/>
    <p:sldId id="2635" r:id="rId14"/>
    <p:sldId id="263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83455" autoAdjust="0"/>
  </p:normalViewPr>
  <p:slideViewPr>
    <p:cSldViewPr snapToGrid="0">
      <p:cViewPr varScale="1">
        <p:scale>
          <a:sx n="69" d="100"/>
          <a:sy n="69" d="100"/>
        </p:scale>
        <p:origin x="13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8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Hướng dẫn chơi game đào vàng: </a:t>
            </a:r>
            <a:r>
              <a:rPr lang="en-US"/>
              <a:t>HS chọn cục vàng mà mình thích, GV </a:t>
            </a:r>
            <a:r>
              <a:rPr lang="en-US" b="1"/>
              <a:t>nhấn vào cục vàng </a:t>
            </a:r>
            <a:r>
              <a:rPr lang="en-US"/>
              <a:t>đó sẽ dẫn đến slide có câu hỏi. HS trả lời, </a:t>
            </a:r>
            <a:r>
              <a:rPr lang="en-US" b="1"/>
              <a:t>GV nhấn </a:t>
            </a:r>
            <a:r>
              <a:rPr lang="vi-VN" b="1"/>
              <a:t>chuột để hiện đáp án</a:t>
            </a:r>
            <a:r>
              <a:rPr lang="vi-VN"/>
              <a:t>. </a:t>
            </a:r>
            <a:r>
              <a:rPr lang="vi-VN" b="1"/>
              <a:t>GV nhấn vào người đặt câu hỏi </a:t>
            </a:r>
            <a:r>
              <a:rPr lang="vi-VN"/>
              <a:t>ở slide có câu hỏi để quay về giao diện người đào vàng. Tiếp tục đến hết game.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3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54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9744-BF86-410A-91C6-07E9E171DB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C9744-BF86-410A-91C6-07E9E171D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6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63AAAE-9565-49AA-8E1D-55AB267D4EBB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0C03B1-63C5-4634-94AD-509C6B92BF4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0A2F6D-69FA-4A1C-ABF6-E93D65B595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387FCB-4F31-4488-82BD-986AA7ED8C40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F1C8E4-0F24-4F02-B31A-8C6F344A8CF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E156CB-AEC3-43D2-BCF5-999CE77C34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0793AD-707C-465D-98DD-6B7CC0B7F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75B25C-98AD-427B-86F2-B101C3CF5EDE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8ED5A0-10DF-4E65-AE44-2CCCC68551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5A472B-9071-4882-92B9-84A91DAFB0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DAC9D4-5783-44EA-8DB6-981EF09CCF12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D23BC-4892-4E9C-9599-573E00532858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66390F-A441-413B-8CA1-D4AF19B35A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299E3F-7D5D-4CC5-98C9-4B55E192C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8FD71-6011-4EEE-8F57-91319C117928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9961D0-732D-416A-A63E-7DFBC6FE4E32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4A42130-1900-4117-AA6C-42D813A419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E64DED-91DF-4B16-BE56-C2C4E4CBAE8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F67B3E-EB13-4F10-AC5C-E56D20E0159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1E5B68F-0B06-4B84-AD20-B2B1B4BAE3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288895-EF61-4DC9-AF58-98438C74C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FCF28-3FC9-4EBB-9562-F41A3A0A0849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A55D03-6229-48C9-9620-D7AFD79726F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BE1DAD1-F45A-485D-83CA-9A989C3AC5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E818F-10E9-4330-BFA1-A093F81E33A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4A7DBA-3CD1-49B3-A44A-8726F7D86EB2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BC26D7F-9C29-4A32-A77A-031384CBFF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7B0E74-5D2F-4C3A-8BE9-0D198F6EC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2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C9B5D-D35A-4CFA-9545-7693DE7C13A8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49D694-6F02-4AFD-9786-4785F97F77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42A96F-1C85-43B2-9033-64BB6F2FCB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D8D349-624E-48F7-A02B-A358CD53049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00EADE-461F-4B79-8F46-2FB14C7C0C1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6847BD-28B0-49B6-A28E-11A3E28DFB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B361B9-EDC4-404B-B124-D2D95123D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5F27CB-30BB-44B2-9252-496181C5996C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D857BC-22FA-4B16-BA4C-D7951A8CA945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9F0D89-2FD6-41D7-BBA8-5915F2F870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BF27CE-D4F7-4884-9FFC-9623C4CDD0DF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C413C-59BC-43C1-91C4-3C2A3BA8EF3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5EEE54-5398-4400-BC05-D110B49BF8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2EC68F-CF3E-46F8-A8C8-B834090798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8C03E2-FB1C-450C-BCDA-480976E53616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1A0A79-A197-456A-B5AA-6411B3289DC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97F7E32-1469-46E3-9200-18D8CDEC5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EBA36D-F501-4124-BE2E-6FAD311C1661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2A3BB-0B00-41A7-BE11-2AA08934B2E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F07742-4852-49D3-B064-B67D0163B5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A59071-2D09-4BC0-9EBD-77A1E4870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FF805-1700-4791-B64D-A2C38A4BA5AF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D9901F-5627-4764-B003-314E3EB31381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54958EA-9A45-49B1-ADFA-32C348E3FB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752D6D-1CA0-4702-AB25-A65A092EC7C6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E7C090-4AE9-4881-ADA4-0265B5A432A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805F85-CA34-4697-AE9A-8B49E129E6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B4B718D-1437-414E-A459-180C3564E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3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42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1.png"/><Relationship Id="rId7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32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slide" Target="slide17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slide" Target="slide15.xml"/><Relationship Id="rId5" Type="http://schemas.openxmlformats.org/officeDocument/2006/relationships/slide" Target="slide20.xml"/><Relationship Id="rId15" Type="http://schemas.openxmlformats.org/officeDocument/2006/relationships/slide" Target="slide19.xml"/><Relationship Id="rId10" Type="http://schemas.openxmlformats.org/officeDocument/2006/relationships/slide" Target="slide21.xml"/><Relationship Id="rId4" Type="http://schemas.openxmlformats.org/officeDocument/2006/relationships/image" Target="../media/image16.jpeg"/><Relationship Id="rId9" Type="http://schemas.openxmlformats.org/officeDocument/2006/relationships/slide" Target="slide16.xml"/><Relationship Id="rId1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4552A-8A3D-4021-BE22-B769CC857A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0" y="3746001"/>
            <a:ext cx="8420874" cy="997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2A1F7-4454-47A0-94D6-D7F0596F6110}"/>
              </a:ext>
            </a:extLst>
          </p:cNvPr>
          <p:cNvSpPr txBox="1"/>
          <p:nvPr/>
        </p:nvSpPr>
        <p:spPr>
          <a:xfrm>
            <a:off x="2459325" y="2027089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74102A2-ED7C-48E6-83C0-B8DCC2CAA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58" y="2798454"/>
            <a:ext cx="1936884" cy="10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727055" y="37253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C139-9E0D-44B4-9601-B73725BCB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3" y="94433"/>
            <a:ext cx="5187890" cy="2566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16" y="3115523"/>
            <a:ext cx="1299888" cy="313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B8AB8-6943-4C54-842E-29FFF747A9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1" y="1410773"/>
            <a:ext cx="873166" cy="372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6" y="3079749"/>
            <a:ext cx="1347433" cy="313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9A5F33-4809-4D9D-AA3A-222C156DFB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7" y="3724324"/>
            <a:ext cx="4065148" cy="1208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348FBB-7B17-4284-9093-CF813755CF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2" y="5124474"/>
            <a:ext cx="2771491" cy="988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40EF57-5A88-46FB-8448-08BBC26AAE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6" y="5155613"/>
            <a:ext cx="6516215" cy="9880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485BDF-B472-42CD-B1CA-FCC1ACF9E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" y="3691701"/>
            <a:ext cx="4174870" cy="1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3234972" y="233199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a)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A1129A-7CBD-410B-9954-7618A4930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72" y="1062379"/>
            <a:ext cx="6654020" cy="20837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0BAC5-F73B-4B07-968E-8E288AA65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88" y="418097"/>
            <a:ext cx="4855007" cy="3380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400106" y="5451944"/>
            <a:ext cx="5028064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6 x 2 = 6 + 6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7920494" y="5332744"/>
            <a:ext cx="3245456" cy="1157025"/>
            <a:chOff x="9122065" y="5470115"/>
            <a:chExt cx="32454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3245456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480012" y="5705446"/>
              <a:ext cx="2884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2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x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6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2186516" y="236442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1178556" y="5420224"/>
            <a:ext cx="3129877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x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6277011" y="5332064"/>
            <a:ext cx="6357718" cy="1157025"/>
            <a:chOff x="9122065" y="5470115"/>
            <a:chExt cx="32767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2960725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153365" y="5706004"/>
              <a:ext cx="3245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4 x 5 = 4 + 4 + 4 + 4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C64AFE-728B-4DD1-BE77-8C2BAFE1A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9" y="955990"/>
            <a:ext cx="3261143" cy="261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65280-57FC-4B22-8227-B0B3F917C1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5" y="240188"/>
            <a:ext cx="6989754" cy="7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8410D-38DA-4D29-AA87-46F85FB9E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1" y="290142"/>
            <a:ext cx="10239957" cy="615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410EA-E34F-4C07-8684-B467D383F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0" y="1085805"/>
            <a:ext cx="5597397" cy="5088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82D9A0-6283-44C3-9F8E-A37A8E004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55" y="1731330"/>
            <a:ext cx="2230748" cy="746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E71B5B-E1BC-4B4D-9E0E-C80CEEE031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92" y="1929106"/>
            <a:ext cx="2560531" cy="4369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DC27D-994C-4F2E-AE5C-6EAE9F569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5" y="3218363"/>
            <a:ext cx="1863803" cy="79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8FF60A-5E8A-47A4-ADC2-B1DE6DF970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73" y="4620320"/>
            <a:ext cx="2560532" cy="629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043193-7347-4214-BCA7-0DD28CA40F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49" y="1824920"/>
            <a:ext cx="586339" cy="559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C1FF12-7236-491E-BFCF-751E10E614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15" y="3429000"/>
            <a:ext cx="2560531" cy="436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8B710D-197C-40FF-8D5B-227915569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27" y="4732716"/>
            <a:ext cx="2560531" cy="436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95C0BA-EEA7-4ED4-8FF1-3DB13C7637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2" y="3268867"/>
            <a:ext cx="586339" cy="5593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088164-49A7-4299-A9EB-3E2C8F4C71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21" y="4619223"/>
            <a:ext cx="586339" cy="5593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FBD3A1-AC16-4FEC-8C75-55BE77158589}"/>
              </a:ext>
            </a:extLst>
          </p:cNvPr>
          <p:cNvSpPr txBox="1"/>
          <p:nvPr/>
        </p:nvSpPr>
        <p:spPr>
          <a:xfrm>
            <a:off x="325930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A509D1-38BA-4F59-B6E1-B50B8AFA635B}"/>
              </a:ext>
            </a:extLst>
          </p:cNvPr>
          <p:cNvSpPr txBox="1"/>
          <p:nvPr/>
        </p:nvSpPr>
        <p:spPr>
          <a:xfrm>
            <a:off x="341640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BA8A2-9675-478D-8402-0959E3E69E67}"/>
              </a:ext>
            </a:extLst>
          </p:cNvPr>
          <p:cNvSpPr txBox="1"/>
          <p:nvPr/>
        </p:nvSpPr>
        <p:spPr>
          <a:xfrm>
            <a:off x="341640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1C2D80-24B9-43E2-BD39-BFD8FFA68F61}"/>
              </a:ext>
            </a:extLst>
          </p:cNvPr>
          <p:cNvSpPr txBox="1"/>
          <p:nvPr/>
        </p:nvSpPr>
        <p:spPr>
          <a:xfrm>
            <a:off x="341640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D8D58-439D-4548-AAAD-0518094A17F1}"/>
              </a:ext>
            </a:extLst>
          </p:cNvPr>
          <p:cNvSpPr txBox="1"/>
          <p:nvPr/>
        </p:nvSpPr>
        <p:spPr>
          <a:xfrm>
            <a:off x="341640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D3D96C-E5A8-444D-A1B0-101BFF7C8541}"/>
              </a:ext>
            </a:extLst>
          </p:cNvPr>
          <p:cNvSpPr txBox="1"/>
          <p:nvPr/>
        </p:nvSpPr>
        <p:spPr>
          <a:xfrm>
            <a:off x="816532" y="1017286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B832E4-979B-4AF3-8498-02157FBF6805}"/>
              </a:ext>
            </a:extLst>
          </p:cNvPr>
          <p:cNvSpPr txBox="1"/>
          <p:nvPr/>
        </p:nvSpPr>
        <p:spPr>
          <a:xfrm>
            <a:off x="1411737" y="102148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1532AF-E0A8-4EB2-BDFA-2AA736CFD32D}"/>
              </a:ext>
            </a:extLst>
          </p:cNvPr>
          <p:cNvSpPr txBox="1"/>
          <p:nvPr/>
        </p:nvSpPr>
        <p:spPr>
          <a:xfrm>
            <a:off x="1886629" y="102594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EB7692-E4B6-45A2-A95B-036D8856D921}"/>
              </a:ext>
            </a:extLst>
          </p:cNvPr>
          <p:cNvSpPr txBox="1"/>
          <p:nvPr/>
        </p:nvSpPr>
        <p:spPr>
          <a:xfrm>
            <a:off x="927797" y="2475428"/>
            <a:ext cx="143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1B34A7-6CAC-48E3-87C2-D96D5133F41C}"/>
              </a:ext>
            </a:extLst>
          </p:cNvPr>
          <p:cNvSpPr txBox="1"/>
          <p:nvPr/>
        </p:nvSpPr>
        <p:spPr>
          <a:xfrm>
            <a:off x="8456429" y="1778273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5DB7DA-280C-4E11-A4D4-079629CE35B2}"/>
              </a:ext>
            </a:extLst>
          </p:cNvPr>
          <p:cNvSpPr txBox="1"/>
          <p:nvPr/>
        </p:nvSpPr>
        <p:spPr>
          <a:xfrm>
            <a:off x="5435223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57AE00-C3EA-49F1-AA4C-B6B7048D5026}"/>
              </a:ext>
            </a:extLst>
          </p:cNvPr>
          <p:cNvSpPr txBox="1"/>
          <p:nvPr/>
        </p:nvSpPr>
        <p:spPr>
          <a:xfrm>
            <a:off x="5450933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A5927E-5FB0-4DAA-A637-D152063B6DFC}"/>
              </a:ext>
            </a:extLst>
          </p:cNvPr>
          <p:cNvSpPr txBox="1"/>
          <p:nvPr/>
        </p:nvSpPr>
        <p:spPr>
          <a:xfrm>
            <a:off x="5450933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9640C4-0D7B-48AD-87B1-8FC8342BB85E}"/>
              </a:ext>
            </a:extLst>
          </p:cNvPr>
          <p:cNvSpPr txBox="1"/>
          <p:nvPr/>
        </p:nvSpPr>
        <p:spPr>
          <a:xfrm>
            <a:off x="5450933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B7620-E9FC-4FB1-A653-35783239FE2E}"/>
              </a:ext>
            </a:extLst>
          </p:cNvPr>
          <p:cNvSpPr txBox="1"/>
          <p:nvPr/>
        </p:nvSpPr>
        <p:spPr>
          <a:xfrm>
            <a:off x="5450933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52ECC-DB8B-4F77-B097-9DE66EDD94C5}"/>
              </a:ext>
            </a:extLst>
          </p:cNvPr>
          <p:cNvSpPr txBox="1"/>
          <p:nvPr/>
        </p:nvSpPr>
        <p:spPr>
          <a:xfrm>
            <a:off x="4855728" y="10857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D8CB1-B00C-4664-A606-67C2C01811DA}"/>
              </a:ext>
            </a:extLst>
          </p:cNvPr>
          <p:cNvSpPr txBox="1"/>
          <p:nvPr/>
        </p:nvSpPr>
        <p:spPr>
          <a:xfrm>
            <a:off x="4368480" y="104941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990BA-35F1-4CC4-9043-8FE8DA0C3442}"/>
              </a:ext>
            </a:extLst>
          </p:cNvPr>
          <p:cNvSpPr txBox="1"/>
          <p:nvPr/>
        </p:nvSpPr>
        <p:spPr>
          <a:xfrm>
            <a:off x="3858485" y="106759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5D08BE-6776-4CE2-BD38-E62CDC4C06BA}"/>
              </a:ext>
            </a:extLst>
          </p:cNvPr>
          <p:cNvSpPr txBox="1"/>
          <p:nvPr/>
        </p:nvSpPr>
        <p:spPr>
          <a:xfrm>
            <a:off x="3371237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B5AF98-F9D0-49C2-9522-E58FE9D02365}"/>
              </a:ext>
            </a:extLst>
          </p:cNvPr>
          <p:cNvSpPr txBox="1"/>
          <p:nvPr/>
        </p:nvSpPr>
        <p:spPr>
          <a:xfrm>
            <a:off x="2905386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165D3-56D1-42EF-B0F2-D07DBCFBB716}"/>
              </a:ext>
            </a:extLst>
          </p:cNvPr>
          <p:cNvSpPr txBox="1"/>
          <p:nvPr/>
        </p:nvSpPr>
        <p:spPr>
          <a:xfrm>
            <a:off x="3275094" y="2554818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5 = 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0B0462-B8E8-428C-B03C-9858F20110E9}"/>
              </a:ext>
            </a:extLst>
          </p:cNvPr>
          <p:cNvSpPr txBox="1"/>
          <p:nvPr/>
        </p:nvSpPr>
        <p:spPr>
          <a:xfrm>
            <a:off x="8386806" y="3170791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6D1D65-BB44-40BD-8456-329FA4090C3C}"/>
              </a:ext>
            </a:extLst>
          </p:cNvPr>
          <p:cNvSpPr txBox="1"/>
          <p:nvPr/>
        </p:nvSpPr>
        <p:spPr>
          <a:xfrm>
            <a:off x="295950" y="513490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48B5FA-FE6A-4875-A2D5-31163A2D9967}"/>
              </a:ext>
            </a:extLst>
          </p:cNvPr>
          <p:cNvSpPr txBox="1"/>
          <p:nvPr/>
        </p:nvSpPr>
        <p:spPr>
          <a:xfrm>
            <a:off x="311660" y="462802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71342F-FE2F-4E3F-AAF0-EC415D5D8AD5}"/>
              </a:ext>
            </a:extLst>
          </p:cNvPr>
          <p:cNvSpPr txBox="1"/>
          <p:nvPr/>
        </p:nvSpPr>
        <p:spPr>
          <a:xfrm>
            <a:off x="816532" y="564439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2E2A4D-9944-4100-BB26-BBB868BD9A4B}"/>
              </a:ext>
            </a:extLst>
          </p:cNvPr>
          <p:cNvSpPr txBox="1"/>
          <p:nvPr/>
        </p:nvSpPr>
        <p:spPr>
          <a:xfrm>
            <a:off x="1324650" y="563140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C4C19D-A3C8-458E-AA42-9609B54464FA}"/>
              </a:ext>
            </a:extLst>
          </p:cNvPr>
          <p:cNvSpPr txBox="1"/>
          <p:nvPr/>
        </p:nvSpPr>
        <p:spPr>
          <a:xfrm>
            <a:off x="1814880" y="563790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FD4A97-8169-4429-BE6D-827841E5A8B3}"/>
              </a:ext>
            </a:extLst>
          </p:cNvPr>
          <p:cNvSpPr txBox="1"/>
          <p:nvPr/>
        </p:nvSpPr>
        <p:spPr>
          <a:xfrm>
            <a:off x="2359790" y="564674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131199-060E-419E-BDB1-55F3DFF06605}"/>
              </a:ext>
            </a:extLst>
          </p:cNvPr>
          <p:cNvSpPr txBox="1"/>
          <p:nvPr/>
        </p:nvSpPr>
        <p:spPr>
          <a:xfrm>
            <a:off x="2889640" y="565389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9A9742-7685-4613-854C-656458786371}"/>
              </a:ext>
            </a:extLst>
          </p:cNvPr>
          <p:cNvSpPr txBox="1"/>
          <p:nvPr/>
        </p:nvSpPr>
        <p:spPr>
          <a:xfrm>
            <a:off x="3369153" y="567201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0CB36A-D51B-4DA8-A9BD-FCD0D45B33D9}"/>
              </a:ext>
            </a:extLst>
          </p:cNvPr>
          <p:cNvSpPr txBox="1"/>
          <p:nvPr/>
        </p:nvSpPr>
        <p:spPr>
          <a:xfrm>
            <a:off x="3861643" y="562596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57D1DF-F9D6-4C99-A7C6-C15190763964}"/>
              </a:ext>
            </a:extLst>
          </p:cNvPr>
          <p:cNvSpPr txBox="1"/>
          <p:nvPr/>
        </p:nvSpPr>
        <p:spPr>
          <a:xfrm>
            <a:off x="4386142" y="563957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04124-2826-477C-BC47-446D1EE42BDA}"/>
              </a:ext>
            </a:extLst>
          </p:cNvPr>
          <p:cNvSpPr txBox="1"/>
          <p:nvPr/>
        </p:nvSpPr>
        <p:spPr>
          <a:xfrm>
            <a:off x="4924345" y="563958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603A1E-B332-4169-A619-B50C2BC73B30}"/>
              </a:ext>
            </a:extLst>
          </p:cNvPr>
          <p:cNvSpPr txBox="1"/>
          <p:nvPr/>
        </p:nvSpPr>
        <p:spPr>
          <a:xfrm>
            <a:off x="2186208" y="4877279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9 = 18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F989FE-1EAA-48DA-95BD-A6BF5F7E059A}"/>
              </a:ext>
            </a:extLst>
          </p:cNvPr>
          <p:cNvSpPr txBox="1"/>
          <p:nvPr/>
        </p:nvSpPr>
        <p:spPr>
          <a:xfrm>
            <a:off x="8541701" y="4531117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680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3 = 15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2" name="Picture 11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9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66981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2 x 9 = 18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15 : 5 = 3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18 : 2 = 9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6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6 = 30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42" y="291189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8702" y="310240"/>
            <a:ext cx="1103377" cy="1795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B94392-EC39-4A38-A9FD-5EEB58A6E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345" y="2359059"/>
            <a:ext cx="753530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: 2 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14 : 2 = 7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16 : 2 = 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30 : 5 = 6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e Đào Vàng Online Mới 2020 (Apk, iOs, java ) - Tải Game Đào Vàng Online  2019">
            <a:extLst>
              <a:ext uri="{FF2B5EF4-FFF2-40B4-BE49-F238E27FC236}">
                <a16:creationId xmlns:a16="http://schemas.microsoft.com/office/drawing/2014/main" id="{134402E7-FEFE-4C9A-BF62-3D69094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50" y="5769"/>
            <a:ext cx="12305650" cy="68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34F1281-2030-4563-BA04-AA2531168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26" y="0"/>
            <a:ext cx="6425801" cy="19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0" y="-90138"/>
            <a:ext cx="12192000" cy="69886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5791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5791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9" name="Straight Connector 98"/>
          <p:cNvCxnSpPr>
            <a:cxnSpLocks/>
          </p:cNvCxnSpPr>
          <p:nvPr/>
        </p:nvCxnSpPr>
        <p:spPr>
          <a:xfrm flipH="1">
            <a:off x="3710866" y="824888"/>
            <a:ext cx="2477993" cy="4043121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1.jpg"/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-9526" y="-36957"/>
            <a:ext cx="4968577" cy="1012127"/>
          </a:xfrm>
          <a:prstGeom prst="rect">
            <a:avLst/>
          </a:prstGeom>
        </p:spPr>
      </p:pic>
      <p:pic>
        <p:nvPicPr>
          <p:cNvPr id="39" name="Picture 38" descr="1.jpg">
            <a:extLst>
              <a:ext uri="{FF2B5EF4-FFF2-40B4-BE49-F238E27FC236}">
                <a16:creationId xmlns:a16="http://schemas.microsoft.com/office/drawing/2014/main" id="{D9417023-E4AD-49B9-BC15-AC5A94E30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7465934" y="0"/>
            <a:ext cx="4716368" cy="951357"/>
          </a:xfrm>
          <a:prstGeom prst="rect">
            <a:avLst/>
          </a:prstGeom>
        </p:spPr>
      </p:pic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656817" y="802534"/>
            <a:ext cx="4566161" cy="4056433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17881" y="811576"/>
            <a:ext cx="4809901" cy="205876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261534" y="802534"/>
            <a:ext cx="1632990" cy="5045816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342090" y="839172"/>
            <a:ext cx="3876108" cy="3528642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E31514-A484-4C25-AC2F-B719C2BDA5F0}"/>
              </a:ext>
            </a:extLst>
          </p:cNvPr>
          <p:cNvCxnSpPr>
            <a:cxnSpLocks/>
          </p:cNvCxnSpPr>
          <p:nvPr/>
        </p:nvCxnSpPr>
        <p:spPr>
          <a:xfrm flipH="1">
            <a:off x="5247352" y="793492"/>
            <a:ext cx="982492" cy="253195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A418E3-898B-4BB4-8830-4AC1ED45632B}"/>
              </a:ext>
            </a:extLst>
          </p:cNvPr>
          <p:cNvCxnSpPr>
            <a:cxnSpLocks/>
          </p:cNvCxnSpPr>
          <p:nvPr/>
        </p:nvCxnSpPr>
        <p:spPr>
          <a:xfrm>
            <a:off x="6268400" y="793492"/>
            <a:ext cx="4030354" cy="78498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A79A9C-CD13-4BFC-A2F7-FB06F9EE0BD9}"/>
              </a:ext>
            </a:extLst>
          </p:cNvPr>
          <p:cNvCxnSpPr>
            <a:cxnSpLocks/>
          </p:cNvCxnSpPr>
          <p:nvPr/>
        </p:nvCxnSpPr>
        <p:spPr>
          <a:xfrm>
            <a:off x="6215897" y="824888"/>
            <a:ext cx="389033" cy="365966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518791" y="5443663"/>
            <a:ext cx="1150255" cy="119606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3115242" y="4710832"/>
            <a:ext cx="988700" cy="1006464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" y="4543853"/>
            <a:ext cx="1380173" cy="101212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31" y="4064102"/>
            <a:ext cx="990600" cy="97099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842098" y="2461057"/>
            <a:ext cx="700666" cy="772976"/>
          </a:xfrm>
          <a:prstGeom prst="rect">
            <a:avLst/>
          </a:prstGeom>
        </p:spPr>
      </p:pic>
      <p:pic>
        <p:nvPicPr>
          <p:cNvPr id="41" name="Picture 40">
            <a:hlinkClick r:id="rId13" action="ppaction://hlinksldjump"/>
            <a:extLst>
              <a:ext uri="{FF2B5EF4-FFF2-40B4-BE49-F238E27FC236}">
                <a16:creationId xmlns:a16="http://schemas.microsoft.com/office/drawing/2014/main" id="{42475F51-27E7-4A81-9AEE-67E56B1C0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4739017" y="3157066"/>
            <a:ext cx="929903" cy="966933"/>
          </a:xfrm>
          <a:prstGeom prst="rect">
            <a:avLst/>
          </a:prstGeom>
        </p:spPr>
      </p:pic>
      <p:pic>
        <p:nvPicPr>
          <p:cNvPr id="55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id="{E695CD71-4E7B-4D8C-9D4C-A83BD0AB8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3264" y="1229713"/>
            <a:ext cx="990600" cy="970999"/>
          </a:xfrm>
          <a:prstGeom prst="rect">
            <a:avLst/>
          </a:prstGeom>
        </p:spPr>
      </p:pic>
      <p:pic>
        <p:nvPicPr>
          <p:cNvPr id="60" name="Picture 59">
            <a:hlinkClick r:id="rId15" action="ppaction://hlinksldjump"/>
            <a:extLst>
              <a:ext uri="{FF2B5EF4-FFF2-40B4-BE49-F238E27FC236}">
                <a16:creationId xmlns:a16="http://schemas.microsoft.com/office/drawing/2014/main" id="{B4039B19-9CE5-4E0F-A2AD-BA7FEA26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6124095" y="4207167"/>
            <a:ext cx="929903" cy="9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781 -0.702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073 -0.6203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0.40143 -0.5620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996 L -0.3332 -0.5252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39909 -0.26968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7578 -0.3736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-0.35417 -0.09977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2877 -0.53982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35B9A-7C5A-4F67-8829-D8B269B5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46" y="1069608"/>
            <a:ext cx="10075097" cy="230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93" y="3478473"/>
            <a:ext cx="6305761" cy="2476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F1055D-6FB6-4110-BCD8-FE893E5FB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94" y="3311322"/>
            <a:ext cx="3755107" cy="26982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88BEEB-C65A-4094-A072-1FFEBD602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3815790"/>
            <a:ext cx="5582261" cy="3567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7A1264-0994-452E-8B2F-74EC9AFBC7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72" y="4397130"/>
            <a:ext cx="2326127" cy="645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24A0F-5A87-4FE3-9A5F-7F7880C600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10" y="5292062"/>
            <a:ext cx="2332882" cy="4054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A772DA-0B92-41BB-BD3F-EC2435ACDB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5250180"/>
            <a:ext cx="2326127" cy="4054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37363D-ECE9-4EA9-9307-CE54231AE556}"/>
              </a:ext>
            </a:extLst>
          </p:cNvPr>
          <p:cNvSpPr txBox="1"/>
          <p:nvPr/>
        </p:nvSpPr>
        <p:spPr>
          <a:xfrm>
            <a:off x="-62515" y="1839847"/>
            <a:ext cx="1641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73" y="3678742"/>
            <a:ext cx="6305761" cy="2476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0C00C-6AF1-42BF-8566-E05011554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90" y="960082"/>
            <a:ext cx="5344219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3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3704624" y="3788160"/>
            <a:ext cx="499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+ 3 + 3 + 3 + 3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4992745" y="4336984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x 5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704624" y="5121235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5 = 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718897" y="5103210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9" y="3678742"/>
            <a:ext cx="7594911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909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7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2792666" y="3783012"/>
            <a:ext cx="6639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 + 5 + 5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5020369" y="4422843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x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351482" y="5215843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5 = 7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848983" y="5182992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7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4110-BF4A-48F1-9FD5-894C2E2B8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1" y="1173211"/>
            <a:ext cx="5034903" cy="23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758383" y="112555"/>
            <a:ext cx="11278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Đọc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155530" y="190743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60193-7B26-4CC5-BE98-02E7188F6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92" y="1275111"/>
            <a:ext cx="8314603" cy="1958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0E6C-4BF9-4F61-8BFE-1B0ED2BCB3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3" y="4566897"/>
            <a:ext cx="1206783" cy="514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8A07A-4C61-4DFA-89E3-C9AA1C336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3625447"/>
            <a:ext cx="6693482" cy="642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78684-1C7E-42FE-B1E2-30BBC2B23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4566897"/>
            <a:ext cx="6365977" cy="642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6D952B-D564-4D4E-8D72-4B413811E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5547374"/>
            <a:ext cx="6586177" cy="71073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2EB6797-798C-45C0-9062-87906EC2FE20}"/>
              </a:ext>
            </a:extLst>
          </p:cNvPr>
          <p:cNvSpPr txBox="1"/>
          <p:nvPr/>
        </p:nvSpPr>
        <p:spPr>
          <a:xfrm>
            <a:off x="2895927" y="3478245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ADEEBC-5D05-4DFE-9DF5-E9488A1858AB}"/>
              </a:ext>
            </a:extLst>
          </p:cNvPr>
          <p:cNvCxnSpPr/>
          <p:nvPr/>
        </p:nvCxnSpPr>
        <p:spPr>
          <a:xfrm>
            <a:off x="7181850" y="2042255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472A517-B0E2-486F-AE8E-35F68A4DEC08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3067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B07D90-ABFB-4C16-BED6-8C4980F46C46}"/>
              </a:ext>
            </a:extLst>
          </p:cNvPr>
          <p:cNvSpPr txBox="1"/>
          <p:nvPr/>
        </p:nvSpPr>
        <p:spPr>
          <a:xfrm>
            <a:off x="2831366" y="4409642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698D41-5303-44C0-BDDC-E8A1F03B87DF}"/>
              </a:ext>
            </a:extLst>
          </p:cNvPr>
          <p:cNvSpPr txBox="1"/>
          <p:nvPr/>
        </p:nvSpPr>
        <p:spPr>
          <a:xfrm>
            <a:off x="2831366" y="5350398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A7D9B6-0859-41A1-B2C7-EE7214A8B674}"/>
              </a:ext>
            </a:extLst>
          </p:cNvPr>
          <p:cNvSpPr txBox="1"/>
          <p:nvPr/>
        </p:nvSpPr>
        <p:spPr>
          <a:xfrm>
            <a:off x="1827238" y="3403496"/>
            <a:ext cx="9583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9B8FCC4-5596-4063-A08D-C5EC71C01A21}"/>
              </a:ext>
            </a:extLst>
          </p:cNvPr>
          <p:cNvCxnSpPr/>
          <p:nvPr/>
        </p:nvCxnSpPr>
        <p:spPr>
          <a:xfrm>
            <a:off x="9283309" y="2030479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9FA0F81-5784-43D0-B354-94C18A45E459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5353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722B4B7-A50D-467D-8D3A-27FB1D57CECB}"/>
              </a:ext>
            </a:extLst>
          </p:cNvPr>
          <p:cNvSpPr txBox="1"/>
          <p:nvPr/>
        </p:nvSpPr>
        <p:spPr>
          <a:xfrm>
            <a:off x="1886035" y="4507204"/>
            <a:ext cx="9313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C914B51-83A1-4942-85C3-58CB3482308E}"/>
              </a:ext>
            </a:extLst>
          </p:cNvPr>
          <p:cNvSpPr txBox="1"/>
          <p:nvPr/>
        </p:nvSpPr>
        <p:spPr>
          <a:xfrm>
            <a:off x="1882761" y="5461354"/>
            <a:ext cx="9276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9" grpId="0"/>
      <p:bldP spid="89" grpId="1"/>
      <p:bldP spid="98" grpId="0"/>
      <p:bldP spid="98" grpId="1"/>
      <p:bldP spid="114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5768533" y="246261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5165680" y="324449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B7CAF-BE8E-4A67-B5BF-AFD91B98E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50" y="2532979"/>
            <a:ext cx="5688583" cy="2500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A0C9F-92A9-484A-8F27-B357514555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/>
          <a:stretch/>
        </p:blipFill>
        <p:spPr>
          <a:xfrm>
            <a:off x="155529" y="1015700"/>
            <a:ext cx="5971179" cy="2099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4ABC89-45D5-4D25-AF7F-E9AD79027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" y="4157212"/>
            <a:ext cx="5955539" cy="17524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5400E-71D3-4CE3-A049-A82C8B486D92}"/>
              </a:ext>
            </a:extLst>
          </p:cNvPr>
          <p:cNvSpPr/>
          <p:nvPr/>
        </p:nvSpPr>
        <p:spPr>
          <a:xfrm>
            <a:off x="1763925" y="2376425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D37D9B-2764-4606-B6B6-5DCBCAC35836}"/>
              </a:ext>
            </a:extLst>
          </p:cNvPr>
          <p:cNvSpPr/>
          <p:nvPr/>
        </p:nvSpPr>
        <p:spPr>
          <a:xfrm>
            <a:off x="33260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D8B288-6850-48F8-86B8-6C9463E3F54F}"/>
              </a:ext>
            </a:extLst>
          </p:cNvPr>
          <p:cNvSpPr/>
          <p:nvPr/>
        </p:nvSpPr>
        <p:spPr>
          <a:xfrm>
            <a:off x="48119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BE8378-FCCC-4EC9-99B3-98F4F829D62A}"/>
              </a:ext>
            </a:extLst>
          </p:cNvPr>
          <p:cNvSpPr/>
          <p:nvPr/>
        </p:nvSpPr>
        <p:spPr>
          <a:xfrm>
            <a:off x="1814306" y="5170588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2F5561-C68D-42EA-98C5-EDE785643F6E}"/>
              </a:ext>
            </a:extLst>
          </p:cNvPr>
          <p:cNvSpPr/>
          <p:nvPr/>
        </p:nvSpPr>
        <p:spPr>
          <a:xfrm>
            <a:off x="3326024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DC749-BE82-4FEB-A110-06C15C176074}"/>
              </a:ext>
            </a:extLst>
          </p:cNvPr>
          <p:cNvSpPr/>
          <p:nvPr/>
        </p:nvSpPr>
        <p:spPr>
          <a:xfrm>
            <a:off x="4786041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6DBDB4-0CC8-4DA2-8863-7FEA18D14D94}"/>
              </a:ext>
            </a:extLst>
          </p:cNvPr>
          <p:cNvSpPr/>
          <p:nvPr/>
        </p:nvSpPr>
        <p:spPr>
          <a:xfrm>
            <a:off x="7862867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F02AF0-728E-415C-A07B-0DC607386D98}"/>
              </a:ext>
            </a:extLst>
          </p:cNvPr>
          <p:cNvSpPr/>
          <p:nvPr/>
        </p:nvSpPr>
        <p:spPr>
          <a:xfrm>
            <a:off x="7862867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B8D696-F6EB-45D1-93A3-BBDDBA0BD51F}"/>
              </a:ext>
            </a:extLst>
          </p:cNvPr>
          <p:cNvSpPr/>
          <p:nvPr/>
        </p:nvSpPr>
        <p:spPr>
          <a:xfrm>
            <a:off x="9281563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9785AB-4967-4019-865E-1F79C74846CD}"/>
              </a:ext>
            </a:extLst>
          </p:cNvPr>
          <p:cNvSpPr/>
          <p:nvPr/>
        </p:nvSpPr>
        <p:spPr>
          <a:xfrm>
            <a:off x="9281563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04E743-6B6B-4DF2-82A9-32B49925C4E0}"/>
              </a:ext>
            </a:extLst>
          </p:cNvPr>
          <p:cNvSpPr/>
          <p:nvPr/>
        </p:nvSpPr>
        <p:spPr>
          <a:xfrm>
            <a:off x="10710593" y="356666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FEA3EB-F811-47F5-B85D-2E21CD0DCEC7}"/>
              </a:ext>
            </a:extLst>
          </p:cNvPr>
          <p:cNvSpPr/>
          <p:nvPr/>
        </p:nvSpPr>
        <p:spPr>
          <a:xfrm>
            <a:off x="10710593" y="439029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15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475</Words>
  <Application>Microsoft Office PowerPoint</Application>
  <PresentationFormat>Màn hình rộng</PresentationFormat>
  <Paragraphs>115</Paragraphs>
  <Slides>22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#9Slide03 AmpleSoft Bold</vt:lpstr>
      <vt:lpstr>Arial</vt:lpstr>
      <vt:lpstr>Calibri</vt:lpstr>
      <vt:lpstr>Times New Roman</vt:lpstr>
      <vt:lpstr>Office 主题​​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</cp:lastModifiedBy>
  <cp:revision>45</cp:revision>
  <dcterms:created xsi:type="dcterms:W3CDTF">2021-09-17T08:46:07Z</dcterms:created>
  <dcterms:modified xsi:type="dcterms:W3CDTF">2024-04-23T06:35:26Z</dcterms:modified>
</cp:coreProperties>
</file>